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D74-8F17-45F2-950E-C039D5643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BA3B9-DB3A-4D5B-91E0-65D424A22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84CFD-B1D7-4BD0-994E-8DAC790E1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CF03E-61FC-4F66-B7B2-D2B420A0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53C14-A79F-4986-8524-C5285806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50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4983-A93D-4384-8830-0918B2C9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13A85-F8ED-4820-8B73-378FEAB17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0198B-DBD5-4ECB-9E95-627D9E532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1C26B-62D0-4C4E-9ACF-2CD0C9E4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265E-3895-4888-9D2E-0AFA306D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53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B0959-721E-4FAA-8B23-7B37AAA99A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AA33A-CD0F-48C4-9DE3-FE477BDBD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4C500-F1A8-4EFC-8F80-2F5386A7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DC06C-4B89-4E98-AFE3-D10D5C196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7EC4A-0D81-40E3-B79C-AB61760B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73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28EB-C6AA-4ECF-88FC-974B9CC9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5E099-48C1-49F8-80BB-5A281D483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56148-7CC6-4C25-8FC7-39491553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46FB-5772-4262-A465-775068383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09442-BF7B-4B03-B7D7-E977E094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81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34F3-5139-4F1A-8404-B9E3BC7A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7810C-95C9-40E3-B103-A629D181F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ECB9D-7F49-4A19-900F-445590657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4D8FB-BD1D-483C-9CA1-8E19E6064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8AC3A-2CB4-4AA7-8754-7ED3569B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416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6A55-ED65-44CE-A12D-1FB29C89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70776-2833-441F-9DA9-AF649E143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DEDF1-5362-4B98-9C1F-250366CBD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C1319-688D-4BF9-B46A-47FB4C27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615C20-515D-4F5A-BCD3-6FB3FBDBE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08752-0BBF-4957-A4FE-A6A10F42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094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3E74-89F5-46C9-A8F2-5D8082E0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4DB69-D12E-4260-AD7E-76C39E5ED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78F32-198D-4190-B5C9-1A84F34E3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1C2EE-48B2-4A44-B6E5-855DE36AE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383400-94ED-4281-9C19-A003B2349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FBDE2-3A7F-467F-BC2D-95E380A0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6371A-540F-4904-99BF-8DFE71826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7B85D-3F71-45DF-89E0-48935C74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6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92C02-7938-4F59-AD04-A2F502E7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C39A6-39DF-476E-820C-83A09126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475B6-5FF5-440E-AD04-E35283FE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8C4DC-31ED-470E-9465-0629BB95D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27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19906-24B3-4BAF-B9F5-217F7E13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CC57F-5D39-4BA5-B2D5-006458BC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F894F-026E-4219-AC9B-5E975644C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620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96916-22E8-4227-B583-B467AEADF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37D4F-E1F5-433B-A12F-38251E99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8077A-287A-4B47-8138-C0FA97D7C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655B6-DF9F-4E88-885D-9C0ECF8E9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99096-D1E8-4934-ADB0-DF8384A5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18082-A34B-48D9-B151-8934417F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72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DD09-51E6-42E8-876E-5606A32E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4D65E-DA9C-4E81-9599-AFC572191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D477D6-BA89-4148-8BDE-592572A81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3B1A4-A002-4121-BDBC-36E71EF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13848-521B-41B0-AD5B-6E53589C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1B56B6-19C9-4B26-8AC5-68EE5D9D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28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34182-EA76-48F9-A61F-A430463D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DB94D-47AF-4845-BA28-BFFF6D581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BFD24-9A8B-4605-A394-300E95F08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7A86D-D8BB-4F3C-8EE9-4C4E9131118D}" type="datetimeFigureOut">
              <a:rPr lang="en-IN" smtClean="0"/>
              <a:t>05/04/22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EA40D-5F38-480B-8104-DF71608DE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32247-6C39-4518-AF40-1B1223CA5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3863D-8736-4AC2-92AF-EBD8B8BCDF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06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4EB8BB-F5C9-44C9-ACB9-E967E3EC0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51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5FBEEC3-D372-49A2-B292-F5DA69BF0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D2665A-4851-4FA2-8E60-D6220D4E6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7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6D1839-AE33-4E03-947E-70880EFF1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7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E42075BB-D866-4E89-994E-084A79E27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64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8FDB69-87BF-43BB-A780-E037EA2A0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CA89C5-6EE5-44E0-B66E-1EF2D4A84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92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39AFB4-64A6-4F0F-97D0-FA9CB351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75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VidUpdated">
            <a:hlinkClick r:id="" action="ppaction://media"/>
            <a:extLst>
              <a:ext uri="{FF2B5EF4-FFF2-40B4-BE49-F238E27FC236}">
                <a16:creationId xmlns:a16="http://schemas.microsoft.com/office/drawing/2014/main" id="{A3370DCE-D88E-49E7-B3F6-222A17CA8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6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8E85504-7E0F-4E20-8AD6-8949686CD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0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7183A3F-23CE-4952-AB97-15FB35539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9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F1F27-A4E0-469D-8DAC-CDAB2B2F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26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10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5FEAEB2-DFD7-4A1E-BE7A-5A644ABE7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7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5388C7-12AC-4EAF-807D-221970C94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67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E14D14-0006-4EED-A8BF-654F59315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05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onitor, screen, electronics&#10;&#10;Description automatically generated">
            <a:extLst>
              <a:ext uri="{FF2B5EF4-FFF2-40B4-BE49-F238E27FC236}">
                <a16:creationId xmlns:a16="http://schemas.microsoft.com/office/drawing/2014/main" id="{9EC18704-75E3-492C-BE7C-1BE2D167A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3BD74B0-8AAA-4276-8608-02128C082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2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A4C1993-8F7B-4EB5-B1F4-3EC866E7D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3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AD51041-0F20-46D2-B212-3F03FD9F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41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3624AD4-6AF5-4234-A2AD-F1BB06356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60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BAEF8F5-F489-4282-AF91-427138B47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15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0103FACC7F664F8D629D2F4517607C" ma:contentTypeVersion="13" ma:contentTypeDescription="Create a new document." ma:contentTypeScope="" ma:versionID="5a50a1614af570ef711ae9148f2bd1c5">
  <xsd:schema xmlns:xsd="http://www.w3.org/2001/XMLSchema" xmlns:xs="http://www.w3.org/2001/XMLSchema" xmlns:p="http://schemas.microsoft.com/office/2006/metadata/properties" xmlns:ns3="2e86900e-30dd-46cb-8bda-c8f1ee17d08f" xmlns:ns4="9db905e9-9f88-4042-96ac-5874c609836f" targetNamespace="http://schemas.microsoft.com/office/2006/metadata/properties" ma:root="true" ma:fieldsID="e83006452e517b13699153019c83ebaf" ns3:_="" ns4:_="">
    <xsd:import namespace="2e86900e-30dd-46cb-8bda-c8f1ee17d08f"/>
    <xsd:import namespace="9db905e9-9f88-4042-96ac-5874c609836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86900e-30dd-46cb-8bda-c8f1ee17d0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905e9-9f88-4042-96ac-5874c609836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A7257B-FC87-48CE-ACE4-64EDD82FDDEE}">
  <ds:schemaRefs>
    <ds:schemaRef ds:uri="http://www.w3.org/XML/1998/namespace"/>
    <ds:schemaRef ds:uri="http://schemas.microsoft.com/office/2006/documentManagement/types"/>
    <ds:schemaRef ds:uri="9db905e9-9f88-4042-96ac-5874c609836f"/>
    <ds:schemaRef ds:uri="http://purl.org/dc/terms/"/>
    <ds:schemaRef ds:uri="http://schemas.microsoft.com/office/2006/metadata/properties"/>
    <ds:schemaRef ds:uri="2e86900e-30dd-46cb-8bda-c8f1ee17d08f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EA95720-19D4-451E-BB47-75440F9CFA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6C8E31-C41E-4F93-8F29-0FDEC7F2B4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86900e-30dd-46cb-8bda-c8f1ee17d08f"/>
    <ds:schemaRef ds:uri="9db905e9-9f88-4042-96ac-5874c60983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0</Words>
  <Application>Microsoft Macintosh PowerPoint</Application>
  <PresentationFormat>Widescreen</PresentationFormat>
  <Paragraphs>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Rishabh Singh</dc:creator>
  <cp:lastModifiedBy>Ahmed, Rahma</cp:lastModifiedBy>
  <cp:revision>2</cp:revision>
  <dcterms:created xsi:type="dcterms:W3CDTF">2022-04-01T11:47:04Z</dcterms:created>
  <dcterms:modified xsi:type="dcterms:W3CDTF">2022-04-05T08:35:00Z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0x0101003D0103FACC7F664F8D629D2F4517607C</vt:lpwstr>
  </property>
</Properties>
</file>